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1089600" cy="21945600"/>
  <p:notesSz cx="7010400" cy="9296400"/>
  <p:defaultTextStyle>
    <a:defPPr>
      <a:defRPr lang="en-US"/>
    </a:defPPr>
    <a:lvl1pPr marL="0" algn="l" defTabSz="3030504" rtl="0" eaLnBrk="1" latinLnBrk="0" hangingPunct="1">
      <a:defRPr sz="6000" kern="1200">
        <a:solidFill>
          <a:schemeClr val="tx1"/>
        </a:solidFill>
        <a:latin typeface="+mn-lt"/>
        <a:ea typeface="+mn-ea"/>
        <a:cs typeface="+mn-cs"/>
      </a:defRPr>
    </a:lvl1pPr>
    <a:lvl2pPr marL="1515252" algn="l" defTabSz="3030504" rtl="0" eaLnBrk="1" latinLnBrk="0" hangingPunct="1">
      <a:defRPr sz="6000" kern="1200">
        <a:solidFill>
          <a:schemeClr val="tx1"/>
        </a:solidFill>
        <a:latin typeface="+mn-lt"/>
        <a:ea typeface="+mn-ea"/>
        <a:cs typeface="+mn-cs"/>
      </a:defRPr>
    </a:lvl2pPr>
    <a:lvl3pPr marL="3030504" algn="l" defTabSz="3030504" rtl="0" eaLnBrk="1" latinLnBrk="0" hangingPunct="1">
      <a:defRPr sz="6000" kern="1200">
        <a:solidFill>
          <a:schemeClr val="tx1"/>
        </a:solidFill>
        <a:latin typeface="+mn-lt"/>
        <a:ea typeface="+mn-ea"/>
        <a:cs typeface="+mn-cs"/>
      </a:defRPr>
    </a:lvl3pPr>
    <a:lvl4pPr marL="4545757" algn="l" defTabSz="3030504" rtl="0" eaLnBrk="1" latinLnBrk="0" hangingPunct="1">
      <a:defRPr sz="6000" kern="1200">
        <a:solidFill>
          <a:schemeClr val="tx1"/>
        </a:solidFill>
        <a:latin typeface="+mn-lt"/>
        <a:ea typeface="+mn-ea"/>
        <a:cs typeface="+mn-cs"/>
      </a:defRPr>
    </a:lvl4pPr>
    <a:lvl5pPr marL="6061009" algn="l" defTabSz="3030504" rtl="0" eaLnBrk="1" latinLnBrk="0" hangingPunct="1">
      <a:defRPr sz="6000" kern="1200">
        <a:solidFill>
          <a:schemeClr val="tx1"/>
        </a:solidFill>
        <a:latin typeface="+mn-lt"/>
        <a:ea typeface="+mn-ea"/>
        <a:cs typeface="+mn-cs"/>
      </a:defRPr>
    </a:lvl5pPr>
    <a:lvl6pPr marL="7576261" algn="l" defTabSz="3030504" rtl="0" eaLnBrk="1" latinLnBrk="0" hangingPunct="1">
      <a:defRPr sz="6000" kern="1200">
        <a:solidFill>
          <a:schemeClr val="tx1"/>
        </a:solidFill>
        <a:latin typeface="+mn-lt"/>
        <a:ea typeface="+mn-ea"/>
        <a:cs typeface="+mn-cs"/>
      </a:defRPr>
    </a:lvl6pPr>
    <a:lvl7pPr marL="9091513" algn="l" defTabSz="3030504" rtl="0" eaLnBrk="1" latinLnBrk="0" hangingPunct="1">
      <a:defRPr sz="6000" kern="1200">
        <a:solidFill>
          <a:schemeClr val="tx1"/>
        </a:solidFill>
        <a:latin typeface="+mn-lt"/>
        <a:ea typeface="+mn-ea"/>
        <a:cs typeface="+mn-cs"/>
      </a:defRPr>
    </a:lvl7pPr>
    <a:lvl8pPr marL="10606766" algn="l" defTabSz="3030504" rtl="0" eaLnBrk="1" latinLnBrk="0" hangingPunct="1">
      <a:defRPr sz="6000" kern="1200">
        <a:solidFill>
          <a:schemeClr val="tx1"/>
        </a:solidFill>
        <a:latin typeface="+mn-lt"/>
        <a:ea typeface="+mn-ea"/>
        <a:cs typeface="+mn-cs"/>
      </a:defRPr>
    </a:lvl8pPr>
    <a:lvl9pPr marL="12122018" algn="l" defTabSz="3030504" rtl="0" eaLnBrk="1" latinLnBrk="0" hangingPunct="1">
      <a:defRPr sz="6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979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9" d="100"/>
          <a:sy n="39" d="100"/>
        </p:scale>
        <p:origin x="1020" y="120"/>
      </p:cViewPr>
      <p:guideLst>
        <p:guide orient="horz" pos="6912"/>
        <p:guide pos="979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DFF6B43F-7DAE-41F5-BD51-9D7288ED80F9}" type="datetimeFigureOut">
              <a:rPr lang="en-US" smtClean="0"/>
              <a:t>1/4/2018</a:t>
            </a:fld>
            <a:endParaRPr lang="en-US"/>
          </a:p>
        </p:txBody>
      </p:sp>
      <p:sp>
        <p:nvSpPr>
          <p:cNvPr id="4" name="Slide Image Placeholder 3"/>
          <p:cNvSpPr>
            <a:spLocks noGrp="1" noRot="1" noChangeAspect="1"/>
          </p:cNvSpPr>
          <p:nvPr>
            <p:ph type="sldImg" idx="2"/>
          </p:nvPr>
        </p:nvSpPr>
        <p:spPr>
          <a:xfrm>
            <a:off x="1036638" y="696913"/>
            <a:ext cx="4937125"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664D41E7-C98F-4F57-ADE3-07E82ADFA53F}" type="slidenum">
              <a:rPr lang="en-US" smtClean="0"/>
              <a:t>‹#›</a:t>
            </a:fld>
            <a:endParaRPr lang="en-US"/>
          </a:p>
        </p:txBody>
      </p:sp>
    </p:spTree>
    <p:extLst>
      <p:ext uri="{BB962C8B-B14F-4D97-AF65-F5344CB8AC3E}">
        <p14:creationId xmlns:p14="http://schemas.microsoft.com/office/powerpoint/2010/main" val="3911155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4D41E7-C98F-4F57-ADE3-07E82ADFA53F}" type="slidenum">
              <a:rPr lang="en-US" smtClean="0"/>
              <a:t>1</a:t>
            </a:fld>
            <a:endParaRPr lang="en-US"/>
          </a:p>
        </p:txBody>
      </p:sp>
    </p:spTree>
    <p:extLst>
      <p:ext uri="{BB962C8B-B14F-4D97-AF65-F5344CB8AC3E}">
        <p14:creationId xmlns:p14="http://schemas.microsoft.com/office/powerpoint/2010/main" val="3419994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31720" y="6817362"/>
            <a:ext cx="26426160" cy="4704080"/>
          </a:xfrm>
        </p:spPr>
        <p:txBody>
          <a:bodyPr/>
          <a:lstStyle/>
          <a:p>
            <a:r>
              <a:rPr lang="en-US" smtClean="0"/>
              <a:t>Click to edit Master title style</a:t>
            </a:r>
            <a:endParaRPr lang="en-US"/>
          </a:p>
        </p:txBody>
      </p:sp>
      <p:sp>
        <p:nvSpPr>
          <p:cNvPr id="3" name="Subtitle 2"/>
          <p:cNvSpPr>
            <a:spLocks noGrp="1"/>
          </p:cNvSpPr>
          <p:nvPr>
            <p:ph type="subTitle" idx="1"/>
          </p:nvPr>
        </p:nvSpPr>
        <p:spPr>
          <a:xfrm>
            <a:off x="4663440" y="12435840"/>
            <a:ext cx="21762720" cy="5608320"/>
          </a:xfrm>
        </p:spPr>
        <p:txBody>
          <a:bodyPr/>
          <a:lstStyle>
            <a:lvl1pPr marL="0" indent="0" algn="ctr">
              <a:buNone/>
              <a:defRPr>
                <a:solidFill>
                  <a:schemeClr val="tx1">
                    <a:tint val="75000"/>
                  </a:schemeClr>
                </a:solidFill>
              </a:defRPr>
            </a:lvl1pPr>
            <a:lvl2pPr marL="1515252" indent="0" algn="ctr">
              <a:buNone/>
              <a:defRPr>
                <a:solidFill>
                  <a:schemeClr val="tx1">
                    <a:tint val="75000"/>
                  </a:schemeClr>
                </a:solidFill>
              </a:defRPr>
            </a:lvl2pPr>
            <a:lvl3pPr marL="3030504" indent="0" algn="ctr">
              <a:buNone/>
              <a:defRPr>
                <a:solidFill>
                  <a:schemeClr val="tx1">
                    <a:tint val="75000"/>
                  </a:schemeClr>
                </a:solidFill>
              </a:defRPr>
            </a:lvl3pPr>
            <a:lvl4pPr marL="4545757" indent="0" algn="ctr">
              <a:buNone/>
              <a:defRPr>
                <a:solidFill>
                  <a:schemeClr val="tx1">
                    <a:tint val="75000"/>
                  </a:schemeClr>
                </a:solidFill>
              </a:defRPr>
            </a:lvl4pPr>
            <a:lvl5pPr marL="6061009" indent="0" algn="ctr">
              <a:buNone/>
              <a:defRPr>
                <a:solidFill>
                  <a:schemeClr val="tx1">
                    <a:tint val="75000"/>
                  </a:schemeClr>
                </a:solidFill>
              </a:defRPr>
            </a:lvl5pPr>
            <a:lvl6pPr marL="7576261" indent="0" algn="ctr">
              <a:buNone/>
              <a:defRPr>
                <a:solidFill>
                  <a:schemeClr val="tx1">
                    <a:tint val="75000"/>
                  </a:schemeClr>
                </a:solidFill>
              </a:defRPr>
            </a:lvl6pPr>
            <a:lvl7pPr marL="9091513" indent="0" algn="ctr">
              <a:buNone/>
              <a:defRPr>
                <a:solidFill>
                  <a:schemeClr val="tx1">
                    <a:tint val="75000"/>
                  </a:schemeClr>
                </a:solidFill>
              </a:defRPr>
            </a:lvl7pPr>
            <a:lvl8pPr marL="10606766" indent="0" algn="ctr">
              <a:buNone/>
              <a:defRPr>
                <a:solidFill>
                  <a:schemeClr val="tx1">
                    <a:tint val="75000"/>
                  </a:schemeClr>
                </a:solidFill>
              </a:defRPr>
            </a:lvl8pPr>
            <a:lvl9pPr marL="1212201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2FBD83-C860-482C-B605-33BF92C1E8BA}"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9610492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2FBD83-C860-482C-B605-33BF92C1E8BA}"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587640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639106" y="2814321"/>
            <a:ext cx="23781385" cy="5991860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284154" y="2814321"/>
            <a:ext cx="70836790" cy="599186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2FBD83-C860-482C-B605-33BF92C1E8BA}"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223468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2FBD83-C860-482C-B605-33BF92C1E8BA}"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1845530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55864" y="14102082"/>
            <a:ext cx="26426160" cy="4358640"/>
          </a:xfrm>
        </p:spPr>
        <p:txBody>
          <a:bodyPr anchor="t"/>
          <a:lstStyle>
            <a:lvl1pPr algn="l">
              <a:defRPr sz="13300" b="1" cap="all"/>
            </a:lvl1pPr>
          </a:lstStyle>
          <a:p>
            <a:r>
              <a:rPr lang="en-US" smtClean="0"/>
              <a:t>Click to edit Master title style</a:t>
            </a:r>
            <a:endParaRPr lang="en-US"/>
          </a:p>
        </p:txBody>
      </p:sp>
      <p:sp>
        <p:nvSpPr>
          <p:cNvPr id="3" name="Text Placeholder 2"/>
          <p:cNvSpPr>
            <a:spLocks noGrp="1"/>
          </p:cNvSpPr>
          <p:nvPr>
            <p:ph type="body" idx="1"/>
          </p:nvPr>
        </p:nvSpPr>
        <p:spPr>
          <a:xfrm>
            <a:off x="2455864" y="9301483"/>
            <a:ext cx="26426160" cy="4800598"/>
          </a:xfrm>
        </p:spPr>
        <p:txBody>
          <a:bodyPr anchor="b"/>
          <a:lstStyle>
            <a:lvl1pPr marL="0" indent="0">
              <a:buNone/>
              <a:defRPr sz="6600">
                <a:solidFill>
                  <a:schemeClr val="tx1">
                    <a:tint val="75000"/>
                  </a:schemeClr>
                </a:solidFill>
              </a:defRPr>
            </a:lvl1pPr>
            <a:lvl2pPr marL="1515252" indent="0">
              <a:buNone/>
              <a:defRPr sz="6000">
                <a:solidFill>
                  <a:schemeClr val="tx1">
                    <a:tint val="75000"/>
                  </a:schemeClr>
                </a:solidFill>
              </a:defRPr>
            </a:lvl2pPr>
            <a:lvl3pPr marL="3030504" indent="0">
              <a:buNone/>
              <a:defRPr sz="5300">
                <a:solidFill>
                  <a:schemeClr val="tx1">
                    <a:tint val="75000"/>
                  </a:schemeClr>
                </a:solidFill>
              </a:defRPr>
            </a:lvl3pPr>
            <a:lvl4pPr marL="4545757" indent="0">
              <a:buNone/>
              <a:defRPr sz="4600">
                <a:solidFill>
                  <a:schemeClr val="tx1">
                    <a:tint val="75000"/>
                  </a:schemeClr>
                </a:solidFill>
              </a:defRPr>
            </a:lvl4pPr>
            <a:lvl5pPr marL="6061009" indent="0">
              <a:buNone/>
              <a:defRPr sz="4600">
                <a:solidFill>
                  <a:schemeClr val="tx1">
                    <a:tint val="75000"/>
                  </a:schemeClr>
                </a:solidFill>
              </a:defRPr>
            </a:lvl5pPr>
            <a:lvl6pPr marL="7576261" indent="0">
              <a:buNone/>
              <a:defRPr sz="4600">
                <a:solidFill>
                  <a:schemeClr val="tx1">
                    <a:tint val="75000"/>
                  </a:schemeClr>
                </a:solidFill>
              </a:defRPr>
            </a:lvl6pPr>
            <a:lvl7pPr marL="9091513" indent="0">
              <a:buNone/>
              <a:defRPr sz="4600">
                <a:solidFill>
                  <a:schemeClr val="tx1">
                    <a:tint val="75000"/>
                  </a:schemeClr>
                </a:solidFill>
              </a:defRPr>
            </a:lvl7pPr>
            <a:lvl8pPr marL="10606766" indent="0">
              <a:buNone/>
              <a:defRPr sz="4600">
                <a:solidFill>
                  <a:schemeClr val="tx1">
                    <a:tint val="75000"/>
                  </a:schemeClr>
                </a:solidFill>
              </a:defRPr>
            </a:lvl8pPr>
            <a:lvl9pPr marL="12122018" indent="0">
              <a:buNone/>
              <a:defRPr sz="4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2FBD83-C860-482C-B605-33BF92C1E8BA}"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3135798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284156" y="16388081"/>
            <a:ext cx="47309086" cy="46344842"/>
          </a:xfrm>
        </p:spPr>
        <p:txBody>
          <a:bodyPr/>
          <a:lstStyle>
            <a:lvl1pPr>
              <a:defRPr sz="9300"/>
            </a:lvl1pPr>
            <a:lvl2pPr>
              <a:defRPr sz="8000"/>
            </a:lvl2pPr>
            <a:lvl3pPr>
              <a:defRPr sz="66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111400" y="16388081"/>
            <a:ext cx="47309089" cy="46344842"/>
          </a:xfrm>
        </p:spPr>
        <p:txBody>
          <a:bodyPr/>
          <a:lstStyle>
            <a:lvl1pPr>
              <a:defRPr sz="9300"/>
            </a:lvl1pPr>
            <a:lvl2pPr>
              <a:defRPr sz="8000"/>
            </a:lvl2pPr>
            <a:lvl3pPr>
              <a:defRPr sz="6600"/>
            </a:lvl3pPr>
            <a:lvl4pPr>
              <a:defRPr sz="6000"/>
            </a:lvl4pPr>
            <a:lvl5pPr>
              <a:defRPr sz="6000"/>
            </a:lvl5pPr>
            <a:lvl6pPr>
              <a:defRPr sz="6000"/>
            </a:lvl6pPr>
            <a:lvl7pPr>
              <a:defRPr sz="6000"/>
            </a:lvl7pPr>
            <a:lvl8pPr>
              <a:defRPr sz="6000"/>
            </a:lvl8pPr>
            <a:lvl9pPr>
              <a:defRPr sz="6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2FBD83-C860-482C-B605-33BF92C1E8BA}" type="datetimeFigureOut">
              <a:rPr lang="en-US" smtClean="0"/>
              <a:t>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3981157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78842"/>
            <a:ext cx="27980640" cy="3657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4480" y="4912362"/>
            <a:ext cx="13736639" cy="2047238"/>
          </a:xfrm>
        </p:spPr>
        <p:txBody>
          <a:bodyPr anchor="b"/>
          <a:lstStyle>
            <a:lvl1pPr marL="0" indent="0">
              <a:buNone/>
              <a:defRPr sz="8000" b="1"/>
            </a:lvl1pPr>
            <a:lvl2pPr marL="1515252" indent="0">
              <a:buNone/>
              <a:defRPr sz="6600" b="1"/>
            </a:lvl2pPr>
            <a:lvl3pPr marL="3030504" indent="0">
              <a:buNone/>
              <a:defRPr sz="6000" b="1"/>
            </a:lvl3pPr>
            <a:lvl4pPr marL="4545757" indent="0">
              <a:buNone/>
              <a:defRPr sz="5300" b="1"/>
            </a:lvl4pPr>
            <a:lvl5pPr marL="6061009" indent="0">
              <a:buNone/>
              <a:defRPr sz="5300" b="1"/>
            </a:lvl5pPr>
            <a:lvl6pPr marL="7576261" indent="0">
              <a:buNone/>
              <a:defRPr sz="5300" b="1"/>
            </a:lvl6pPr>
            <a:lvl7pPr marL="9091513" indent="0">
              <a:buNone/>
              <a:defRPr sz="5300" b="1"/>
            </a:lvl7pPr>
            <a:lvl8pPr marL="10606766" indent="0">
              <a:buNone/>
              <a:defRPr sz="5300" b="1"/>
            </a:lvl8pPr>
            <a:lvl9pPr marL="12122018" indent="0">
              <a:buNone/>
              <a:defRPr sz="5300" b="1"/>
            </a:lvl9pPr>
          </a:lstStyle>
          <a:p>
            <a:pPr lvl="0"/>
            <a:r>
              <a:rPr lang="en-US" smtClean="0"/>
              <a:t>Click to edit Master text styles</a:t>
            </a:r>
          </a:p>
        </p:txBody>
      </p:sp>
      <p:sp>
        <p:nvSpPr>
          <p:cNvPr id="4" name="Content Placeholder 3"/>
          <p:cNvSpPr>
            <a:spLocks noGrp="1"/>
          </p:cNvSpPr>
          <p:nvPr>
            <p:ph sz="half" idx="2"/>
          </p:nvPr>
        </p:nvSpPr>
        <p:spPr>
          <a:xfrm>
            <a:off x="1554480" y="6959600"/>
            <a:ext cx="13736639" cy="12644122"/>
          </a:xfrm>
        </p:spPr>
        <p:txBody>
          <a:bodyPr/>
          <a:lstStyle>
            <a:lvl1pPr>
              <a:defRPr sz="8000"/>
            </a:lvl1pPr>
            <a:lvl2pPr>
              <a:defRPr sz="6600"/>
            </a:lvl2pPr>
            <a:lvl3pPr>
              <a:defRPr sz="60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5793087" y="4912362"/>
            <a:ext cx="13742035" cy="2047238"/>
          </a:xfrm>
        </p:spPr>
        <p:txBody>
          <a:bodyPr anchor="b"/>
          <a:lstStyle>
            <a:lvl1pPr marL="0" indent="0">
              <a:buNone/>
              <a:defRPr sz="8000" b="1"/>
            </a:lvl1pPr>
            <a:lvl2pPr marL="1515252" indent="0">
              <a:buNone/>
              <a:defRPr sz="6600" b="1"/>
            </a:lvl2pPr>
            <a:lvl3pPr marL="3030504" indent="0">
              <a:buNone/>
              <a:defRPr sz="6000" b="1"/>
            </a:lvl3pPr>
            <a:lvl4pPr marL="4545757" indent="0">
              <a:buNone/>
              <a:defRPr sz="5300" b="1"/>
            </a:lvl4pPr>
            <a:lvl5pPr marL="6061009" indent="0">
              <a:buNone/>
              <a:defRPr sz="5300" b="1"/>
            </a:lvl5pPr>
            <a:lvl6pPr marL="7576261" indent="0">
              <a:buNone/>
              <a:defRPr sz="5300" b="1"/>
            </a:lvl6pPr>
            <a:lvl7pPr marL="9091513" indent="0">
              <a:buNone/>
              <a:defRPr sz="5300" b="1"/>
            </a:lvl7pPr>
            <a:lvl8pPr marL="10606766" indent="0">
              <a:buNone/>
              <a:defRPr sz="5300" b="1"/>
            </a:lvl8pPr>
            <a:lvl9pPr marL="12122018" indent="0">
              <a:buNone/>
              <a:defRPr sz="5300" b="1"/>
            </a:lvl9pPr>
          </a:lstStyle>
          <a:p>
            <a:pPr lvl="0"/>
            <a:r>
              <a:rPr lang="en-US" smtClean="0"/>
              <a:t>Click to edit Master text styles</a:t>
            </a:r>
          </a:p>
        </p:txBody>
      </p:sp>
      <p:sp>
        <p:nvSpPr>
          <p:cNvPr id="6" name="Content Placeholder 5"/>
          <p:cNvSpPr>
            <a:spLocks noGrp="1"/>
          </p:cNvSpPr>
          <p:nvPr>
            <p:ph sz="quarter" idx="4"/>
          </p:nvPr>
        </p:nvSpPr>
        <p:spPr>
          <a:xfrm>
            <a:off x="15793087" y="6959600"/>
            <a:ext cx="13742035" cy="12644122"/>
          </a:xfrm>
        </p:spPr>
        <p:txBody>
          <a:bodyPr/>
          <a:lstStyle>
            <a:lvl1pPr>
              <a:defRPr sz="8000"/>
            </a:lvl1pPr>
            <a:lvl2pPr>
              <a:defRPr sz="6600"/>
            </a:lvl2pPr>
            <a:lvl3pPr>
              <a:defRPr sz="6000"/>
            </a:lvl3pPr>
            <a:lvl4pPr>
              <a:defRPr sz="5300"/>
            </a:lvl4pPr>
            <a:lvl5pPr>
              <a:defRPr sz="5300"/>
            </a:lvl5pPr>
            <a:lvl6pPr>
              <a:defRPr sz="5300"/>
            </a:lvl6pPr>
            <a:lvl7pPr>
              <a:defRPr sz="5300"/>
            </a:lvl7pPr>
            <a:lvl8pPr>
              <a:defRPr sz="5300"/>
            </a:lvl8pPr>
            <a:lvl9pPr>
              <a:defRPr sz="5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2FBD83-C860-482C-B605-33BF92C1E8BA}" type="datetimeFigureOut">
              <a:rPr lang="en-US" smtClean="0"/>
              <a:t>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1448667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2FBD83-C860-482C-B605-33BF92C1E8BA}" type="datetimeFigureOut">
              <a:rPr lang="en-US" smtClean="0"/>
              <a:t>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2124903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2FBD83-C860-482C-B605-33BF92C1E8BA}" type="datetimeFigureOut">
              <a:rPr lang="en-US" smtClean="0"/>
              <a:t>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25816177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2" y="873760"/>
            <a:ext cx="10228264" cy="3718560"/>
          </a:xfrm>
        </p:spPr>
        <p:txBody>
          <a:bodyPr anchor="b"/>
          <a:lstStyle>
            <a:lvl1pPr algn="l">
              <a:defRPr sz="6600" b="1"/>
            </a:lvl1pPr>
          </a:lstStyle>
          <a:p>
            <a:r>
              <a:rPr lang="en-US" smtClean="0"/>
              <a:t>Click to edit Master title style</a:t>
            </a:r>
            <a:endParaRPr lang="en-US"/>
          </a:p>
        </p:txBody>
      </p:sp>
      <p:sp>
        <p:nvSpPr>
          <p:cNvPr id="3" name="Content Placeholder 2"/>
          <p:cNvSpPr>
            <a:spLocks noGrp="1"/>
          </p:cNvSpPr>
          <p:nvPr>
            <p:ph idx="1"/>
          </p:nvPr>
        </p:nvSpPr>
        <p:spPr>
          <a:xfrm>
            <a:off x="12155170" y="873761"/>
            <a:ext cx="17379950" cy="18729962"/>
          </a:xfrm>
        </p:spPr>
        <p:txBody>
          <a:bodyPr/>
          <a:lstStyle>
            <a:lvl1pPr>
              <a:defRPr sz="10600"/>
            </a:lvl1pPr>
            <a:lvl2pPr>
              <a:defRPr sz="9300"/>
            </a:lvl2pPr>
            <a:lvl3pPr>
              <a:defRPr sz="8000"/>
            </a:lvl3pPr>
            <a:lvl4pPr>
              <a:defRPr sz="6600"/>
            </a:lvl4pPr>
            <a:lvl5pPr>
              <a:defRPr sz="6600"/>
            </a:lvl5pPr>
            <a:lvl6pPr>
              <a:defRPr sz="6600"/>
            </a:lvl6pPr>
            <a:lvl7pPr>
              <a:defRPr sz="6600"/>
            </a:lvl7pPr>
            <a:lvl8pPr>
              <a:defRPr sz="6600"/>
            </a:lvl8pPr>
            <a:lvl9pPr>
              <a:defRPr sz="6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554482" y="4592321"/>
            <a:ext cx="10228264" cy="15011402"/>
          </a:xfrm>
        </p:spPr>
        <p:txBody>
          <a:bodyPr/>
          <a:lstStyle>
            <a:lvl1pPr marL="0" indent="0">
              <a:buNone/>
              <a:defRPr sz="4600"/>
            </a:lvl1pPr>
            <a:lvl2pPr marL="1515252" indent="0">
              <a:buNone/>
              <a:defRPr sz="4000"/>
            </a:lvl2pPr>
            <a:lvl3pPr marL="3030504" indent="0">
              <a:buNone/>
              <a:defRPr sz="3300"/>
            </a:lvl3pPr>
            <a:lvl4pPr marL="4545757" indent="0">
              <a:buNone/>
              <a:defRPr sz="3000"/>
            </a:lvl4pPr>
            <a:lvl5pPr marL="6061009" indent="0">
              <a:buNone/>
              <a:defRPr sz="3000"/>
            </a:lvl5pPr>
            <a:lvl6pPr marL="7576261" indent="0">
              <a:buNone/>
              <a:defRPr sz="3000"/>
            </a:lvl6pPr>
            <a:lvl7pPr marL="9091513" indent="0">
              <a:buNone/>
              <a:defRPr sz="3000"/>
            </a:lvl7pPr>
            <a:lvl8pPr marL="10606766" indent="0">
              <a:buNone/>
              <a:defRPr sz="3000"/>
            </a:lvl8pPr>
            <a:lvl9pPr marL="12122018"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2FBD83-C860-482C-B605-33BF92C1E8BA}" type="datetimeFigureOut">
              <a:rPr lang="en-US" smtClean="0"/>
              <a:t>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106180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3779" y="15361920"/>
            <a:ext cx="18653760" cy="1813562"/>
          </a:xfrm>
        </p:spPr>
        <p:txBody>
          <a:bodyPr anchor="b"/>
          <a:lstStyle>
            <a:lvl1pPr algn="l">
              <a:defRPr sz="6600" b="1"/>
            </a:lvl1pPr>
          </a:lstStyle>
          <a:p>
            <a:r>
              <a:rPr lang="en-US" smtClean="0"/>
              <a:t>Click to edit Master title style</a:t>
            </a:r>
            <a:endParaRPr lang="en-US"/>
          </a:p>
        </p:txBody>
      </p:sp>
      <p:sp>
        <p:nvSpPr>
          <p:cNvPr id="3" name="Picture Placeholder 2"/>
          <p:cNvSpPr>
            <a:spLocks noGrp="1"/>
          </p:cNvSpPr>
          <p:nvPr>
            <p:ph type="pic" idx="1"/>
          </p:nvPr>
        </p:nvSpPr>
        <p:spPr>
          <a:xfrm>
            <a:off x="6093779" y="1960880"/>
            <a:ext cx="18653760" cy="13167360"/>
          </a:xfrm>
        </p:spPr>
        <p:txBody>
          <a:bodyPr/>
          <a:lstStyle>
            <a:lvl1pPr marL="0" indent="0">
              <a:buNone/>
              <a:defRPr sz="10600"/>
            </a:lvl1pPr>
            <a:lvl2pPr marL="1515252" indent="0">
              <a:buNone/>
              <a:defRPr sz="9300"/>
            </a:lvl2pPr>
            <a:lvl3pPr marL="3030504" indent="0">
              <a:buNone/>
              <a:defRPr sz="8000"/>
            </a:lvl3pPr>
            <a:lvl4pPr marL="4545757" indent="0">
              <a:buNone/>
              <a:defRPr sz="6600"/>
            </a:lvl4pPr>
            <a:lvl5pPr marL="6061009" indent="0">
              <a:buNone/>
              <a:defRPr sz="6600"/>
            </a:lvl5pPr>
            <a:lvl6pPr marL="7576261" indent="0">
              <a:buNone/>
              <a:defRPr sz="6600"/>
            </a:lvl6pPr>
            <a:lvl7pPr marL="9091513" indent="0">
              <a:buNone/>
              <a:defRPr sz="6600"/>
            </a:lvl7pPr>
            <a:lvl8pPr marL="10606766" indent="0">
              <a:buNone/>
              <a:defRPr sz="6600"/>
            </a:lvl8pPr>
            <a:lvl9pPr marL="12122018" indent="0">
              <a:buNone/>
              <a:defRPr sz="6600"/>
            </a:lvl9pPr>
          </a:lstStyle>
          <a:p>
            <a:endParaRPr lang="en-US"/>
          </a:p>
        </p:txBody>
      </p:sp>
      <p:sp>
        <p:nvSpPr>
          <p:cNvPr id="4" name="Text Placeholder 3"/>
          <p:cNvSpPr>
            <a:spLocks noGrp="1"/>
          </p:cNvSpPr>
          <p:nvPr>
            <p:ph type="body" sz="half" idx="2"/>
          </p:nvPr>
        </p:nvSpPr>
        <p:spPr>
          <a:xfrm>
            <a:off x="6093779" y="17175482"/>
            <a:ext cx="18653760" cy="2575558"/>
          </a:xfrm>
        </p:spPr>
        <p:txBody>
          <a:bodyPr/>
          <a:lstStyle>
            <a:lvl1pPr marL="0" indent="0">
              <a:buNone/>
              <a:defRPr sz="4600"/>
            </a:lvl1pPr>
            <a:lvl2pPr marL="1515252" indent="0">
              <a:buNone/>
              <a:defRPr sz="4000"/>
            </a:lvl2pPr>
            <a:lvl3pPr marL="3030504" indent="0">
              <a:buNone/>
              <a:defRPr sz="3300"/>
            </a:lvl3pPr>
            <a:lvl4pPr marL="4545757" indent="0">
              <a:buNone/>
              <a:defRPr sz="3000"/>
            </a:lvl4pPr>
            <a:lvl5pPr marL="6061009" indent="0">
              <a:buNone/>
              <a:defRPr sz="3000"/>
            </a:lvl5pPr>
            <a:lvl6pPr marL="7576261" indent="0">
              <a:buNone/>
              <a:defRPr sz="3000"/>
            </a:lvl6pPr>
            <a:lvl7pPr marL="9091513" indent="0">
              <a:buNone/>
              <a:defRPr sz="3000"/>
            </a:lvl7pPr>
            <a:lvl8pPr marL="10606766" indent="0">
              <a:buNone/>
              <a:defRPr sz="3000"/>
            </a:lvl8pPr>
            <a:lvl9pPr marL="12122018" indent="0">
              <a:buNone/>
              <a:defRPr sz="3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2FBD83-C860-482C-B605-33BF92C1E8BA}" type="datetimeFigureOut">
              <a:rPr lang="en-US" smtClean="0"/>
              <a:t>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51399F-FCFF-42AE-808C-99AAE19A3A33}" type="slidenum">
              <a:rPr lang="en-US" smtClean="0"/>
              <a:t>‹#›</a:t>
            </a:fld>
            <a:endParaRPr lang="en-US"/>
          </a:p>
        </p:txBody>
      </p:sp>
    </p:spTree>
    <p:extLst>
      <p:ext uri="{BB962C8B-B14F-4D97-AF65-F5344CB8AC3E}">
        <p14:creationId xmlns:p14="http://schemas.microsoft.com/office/powerpoint/2010/main" val="26832218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l="-3000" r="-3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54480" y="878842"/>
            <a:ext cx="27980640" cy="3657600"/>
          </a:xfrm>
          <a:prstGeom prst="rect">
            <a:avLst/>
          </a:prstGeom>
        </p:spPr>
        <p:txBody>
          <a:bodyPr vert="horz" lIns="303050" tIns="151525" rIns="303050" bIns="151525"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554480" y="5120641"/>
            <a:ext cx="27980640" cy="14483082"/>
          </a:xfrm>
          <a:prstGeom prst="rect">
            <a:avLst/>
          </a:prstGeom>
        </p:spPr>
        <p:txBody>
          <a:bodyPr vert="horz" lIns="303050" tIns="151525" rIns="303050" bIns="15152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554480" y="20340322"/>
            <a:ext cx="7254240" cy="1168400"/>
          </a:xfrm>
          <a:prstGeom prst="rect">
            <a:avLst/>
          </a:prstGeom>
        </p:spPr>
        <p:txBody>
          <a:bodyPr vert="horz" lIns="303050" tIns="151525" rIns="303050" bIns="151525" rtlCol="0" anchor="ctr"/>
          <a:lstStyle>
            <a:lvl1pPr algn="l">
              <a:defRPr sz="4000">
                <a:solidFill>
                  <a:schemeClr val="tx1">
                    <a:tint val="75000"/>
                  </a:schemeClr>
                </a:solidFill>
              </a:defRPr>
            </a:lvl1pPr>
          </a:lstStyle>
          <a:p>
            <a:fld id="{2F2FBD83-C860-482C-B605-33BF92C1E8BA}" type="datetimeFigureOut">
              <a:rPr lang="en-US" smtClean="0"/>
              <a:t>1/4/2018</a:t>
            </a:fld>
            <a:endParaRPr lang="en-US"/>
          </a:p>
        </p:txBody>
      </p:sp>
      <p:sp>
        <p:nvSpPr>
          <p:cNvPr id="5" name="Footer Placeholder 4"/>
          <p:cNvSpPr>
            <a:spLocks noGrp="1"/>
          </p:cNvSpPr>
          <p:nvPr>
            <p:ph type="ftr" sz="quarter" idx="3"/>
          </p:nvPr>
        </p:nvSpPr>
        <p:spPr>
          <a:xfrm>
            <a:off x="10622280" y="20340322"/>
            <a:ext cx="9845040" cy="1168400"/>
          </a:xfrm>
          <a:prstGeom prst="rect">
            <a:avLst/>
          </a:prstGeom>
        </p:spPr>
        <p:txBody>
          <a:bodyPr vert="horz" lIns="303050" tIns="151525" rIns="303050" bIns="151525" rtlCol="0" anchor="ctr"/>
          <a:lstStyle>
            <a:lvl1pPr algn="ctr">
              <a:defRPr sz="4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280880" y="20340322"/>
            <a:ext cx="7254240" cy="1168400"/>
          </a:xfrm>
          <a:prstGeom prst="rect">
            <a:avLst/>
          </a:prstGeom>
        </p:spPr>
        <p:txBody>
          <a:bodyPr vert="horz" lIns="303050" tIns="151525" rIns="303050" bIns="151525" rtlCol="0" anchor="ctr"/>
          <a:lstStyle>
            <a:lvl1pPr algn="r">
              <a:defRPr sz="4000">
                <a:solidFill>
                  <a:schemeClr val="tx1">
                    <a:tint val="75000"/>
                  </a:schemeClr>
                </a:solidFill>
              </a:defRPr>
            </a:lvl1pPr>
          </a:lstStyle>
          <a:p>
            <a:fld id="{5B51399F-FCFF-42AE-808C-99AAE19A3A33}" type="slidenum">
              <a:rPr lang="en-US" smtClean="0"/>
              <a:t>‹#›</a:t>
            </a:fld>
            <a:endParaRPr lang="en-US"/>
          </a:p>
        </p:txBody>
      </p:sp>
    </p:spTree>
    <p:extLst>
      <p:ext uri="{BB962C8B-B14F-4D97-AF65-F5344CB8AC3E}">
        <p14:creationId xmlns:p14="http://schemas.microsoft.com/office/powerpoint/2010/main" val="26929398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030504" rtl="0" eaLnBrk="1" latinLnBrk="0" hangingPunct="1">
        <a:spcBef>
          <a:spcPct val="0"/>
        </a:spcBef>
        <a:buNone/>
        <a:defRPr sz="14600" kern="1200">
          <a:solidFill>
            <a:schemeClr val="tx1"/>
          </a:solidFill>
          <a:latin typeface="+mj-lt"/>
          <a:ea typeface="+mj-ea"/>
          <a:cs typeface="+mj-cs"/>
        </a:defRPr>
      </a:lvl1pPr>
    </p:titleStyle>
    <p:bodyStyle>
      <a:lvl1pPr marL="1136439" indent="-1136439" algn="l" defTabSz="3030504" rtl="0" eaLnBrk="1" latinLnBrk="0" hangingPunct="1">
        <a:spcBef>
          <a:spcPct val="20000"/>
        </a:spcBef>
        <a:buFont typeface="Arial" pitchFamily="34" charset="0"/>
        <a:buChar char="•"/>
        <a:defRPr sz="10600" kern="1200">
          <a:solidFill>
            <a:schemeClr val="tx1"/>
          </a:solidFill>
          <a:latin typeface="+mn-lt"/>
          <a:ea typeface="+mn-ea"/>
          <a:cs typeface="+mn-cs"/>
        </a:defRPr>
      </a:lvl1pPr>
      <a:lvl2pPr marL="2462285" indent="-947033" algn="l" defTabSz="3030504" rtl="0" eaLnBrk="1" latinLnBrk="0" hangingPunct="1">
        <a:spcBef>
          <a:spcPct val="20000"/>
        </a:spcBef>
        <a:buFont typeface="Arial" pitchFamily="34" charset="0"/>
        <a:buChar char="–"/>
        <a:defRPr sz="9300" kern="1200">
          <a:solidFill>
            <a:schemeClr val="tx1"/>
          </a:solidFill>
          <a:latin typeface="+mn-lt"/>
          <a:ea typeface="+mn-ea"/>
          <a:cs typeface="+mn-cs"/>
        </a:defRPr>
      </a:lvl2pPr>
      <a:lvl3pPr marL="3788131" indent="-757626" algn="l" defTabSz="3030504" rtl="0" eaLnBrk="1" latinLnBrk="0" hangingPunct="1">
        <a:spcBef>
          <a:spcPct val="20000"/>
        </a:spcBef>
        <a:buFont typeface="Arial" pitchFamily="34" charset="0"/>
        <a:buChar char="•"/>
        <a:defRPr sz="8000" kern="1200">
          <a:solidFill>
            <a:schemeClr val="tx1"/>
          </a:solidFill>
          <a:latin typeface="+mn-lt"/>
          <a:ea typeface="+mn-ea"/>
          <a:cs typeface="+mn-cs"/>
        </a:defRPr>
      </a:lvl3pPr>
      <a:lvl4pPr marL="5303383"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4pPr>
      <a:lvl5pPr marL="6818635"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5pPr>
      <a:lvl6pPr marL="8333887"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6pPr>
      <a:lvl7pPr marL="9849140"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7pPr>
      <a:lvl8pPr marL="11364392"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8pPr>
      <a:lvl9pPr marL="12879644" indent="-757626" algn="l" defTabSz="3030504" rtl="0" eaLnBrk="1" latinLnBrk="0" hangingPunct="1">
        <a:spcBef>
          <a:spcPct val="20000"/>
        </a:spcBef>
        <a:buFont typeface="Arial" pitchFamily="34" charset="0"/>
        <a:buChar char="•"/>
        <a:defRPr sz="6600" kern="1200">
          <a:solidFill>
            <a:schemeClr val="tx1"/>
          </a:solidFill>
          <a:latin typeface="+mn-lt"/>
          <a:ea typeface="+mn-ea"/>
          <a:cs typeface="+mn-cs"/>
        </a:defRPr>
      </a:lvl9pPr>
    </p:bodyStyle>
    <p:otherStyle>
      <a:defPPr>
        <a:defRPr lang="en-US"/>
      </a:defPPr>
      <a:lvl1pPr marL="0" algn="l" defTabSz="3030504" rtl="0" eaLnBrk="1" latinLnBrk="0" hangingPunct="1">
        <a:defRPr sz="6000" kern="1200">
          <a:solidFill>
            <a:schemeClr val="tx1"/>
          </a:solidFill>
          <a:latin typeface="+mn-lt"/>
          <a:ea typeface="+mn-ea"/>
          <a:cs typeface="+mn-cs"/>
        </a:defRPr>
      </a:lvl1pPr>
      <a:lvl2pPr marL="1515252" algn="l" defTabSz="3030504" rtl="0" eaLnBrk="1" latinLnBrk="0" hangingPunct="1">
        <a:defRPr sz="6000" kern="1200">
          <a:solidFill>
            <a:schemeClr val="tx1"/>
          </a:solidFill>
          <a:latin typeface="+mn-lt"/>
          <a:ea typeface="+mn-ea"/>
          <a:cs typeface="+mn-cs"/>
        </a:defRPr>
      </a:lvl2pPr>
      <a:lvl3pPr marL="3030504" algn="l" defTabSz="3030504" rtl="0" eaLnBrk="1" latinLnBrk="0" hangingPunct="1">
        <a:defRPr sz="6000" kern="1200">
          <a:solidFill>
            <a:schemeClr val="tx1"/>
          </a:solidFill>
          <a:latin typeface="+mn-lt"/>
          <a:ea typeface="+mn-ea"/>
          <a:cs typeface="+mn-cs"/>
        </a:defRPr>
      </a:lvl3pPr>
      <a:lvl4pPr marL="4545757" algn="l" defTabSz="3030504" rtl="0" eaLnBrk="1" latinLnBrk="0" hangingPunct="1">
        <a:defRPr sz="6000" kern="1200">
          <a:solidFill>
            <a:schemeClr val="tx1"/>
          </a:solidFill>
          <a:latin typeface="+mn-lt"/>
          <a:ea typeface="+mn-ea"/>
          <a:cs typeface="+mn-cs"/>
        </a:defRPr>
      </a:lvl4pPr>
      <a:lvl5pPr marL="6061009" algn="l" defTabSz="3030504" rtl="0" eaLnBrk="1" latinLnBrk="0" hangingPunct="1">
        <a:defRPr sz="6000" kern="1200">
          <a:solidFill>
            <a:schemeClr val="tx1"/>
          </a:solidFill>
          <a:latin typeface="+mn-lt"/>
          <a:ea typeface="+mn-ea"/>
          <a:cs typeface="+mn-cs"/>
        </a:defRPr>
      </a:lvl5pPr>
      <a:lvl6pPr marL="7576261" algn="l" defTabSz="3030504" rtl="0" eaLnBrk="1" latinLnBrk="0" hangingPunct="1">
        <a:defRPr sz="6000" kern="1200">
          <a:solidFill>
            <a:schemeClr val="tx1"/>
          </a:solidFill>
          <a:latin typeface="+mn-lt"/>
          <a:ea typeface="+mn-ea"/>
          <a:cs typeface="+mn-cs"/>
        </a:defRPr>
      </a:lvl6pPr>
      <a:lvl7pPr marL="9091513" algn="l" defTabSz="3030504" rtl="0" eaLnBrk="1" latinLnBrk="0" hangingPunct="1">
        <a:defRPr sz="6000" kern="1200">
          <a:solidFill>
            <a:schemeClr val="tx1"/>
          </a:solidFill>
          <a:latin typeface="+mn-lt"/>
          <a:ea typeface="+mn-ea"/>
          <a:cs typeface="+mn-cs"/>
        </a:defRPr>
      </a:lvl7pPr>
      <a:lvl8pPr marL="10606766" algn="l" defTabSz="3030504" rtl="0" eaLnBrk="1" latinLnBrk="0" hangingPunct="1">
        <a:defRPr sz="6000" kern="1200">
          <a:solidFill>
            <a:schemeClr val="tx1"/>
          </a:solidFill>
          <a:latin typeface="+mn-lt"/>
          <a:ea typeface="+mn-ea"/>
          <a:cs typeface="+mn-cs"/>
        </a:defRPr>
      </a:lvl8pPr>
      <a:lvl9pPr marL="12122018" algn="l" defTabSz="3030504" rtl="0" eaLnBrk="1" latinLnBrk="0" hangingPunct="1">
        <a:defRPr sz="6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5300" y="381000"/>
            <a:ext cx="2819400" cy="2554456"/>
          </a:xfrm>
          <a:prstGeom prst="rect">
            <a:avLst/>
          </a:prstGeom>
        </p:spPr>
      </p:pic>
      <p:sp>
        <p:nvSpPr>
          <p:cNvPr id="12" name="Rectangle 11"/>
          <p:cNvSpPr/>
          <p:nvPr/>
        </p:nvSpPr>
        <p:spPr>
          <a:xfrm>
            <a:off x="914401" y="20652938"/>
            <a:ext cx="29184600" cy="1323439"/>
          </a:xfrm>
          <a:prstGeom prst="rect">
            <a:avLst/>
          </a:prstGeom>
        </p:spPr>
        <p:txBody>
          <a:bodyPr wrap="square">
            <a:spAutoFit/>
          </a:bodyPr>
          <a:lstStyle/>
          <a:p>
            <a:pPr algn="ctr"/>
            <a:r>
              <a:rPr lang="en-US" sz="2000" u="sng" dirty="0" smtClean="0">
                <a:latin typeface="Bookman Old Style" pitchFamily="18" charset="0"/>
              </a:rPr>
              <a:t>Prepared by Oklahoma State University Cooperative Extension </a:t>
            </a:r>
            <a:r>
              <a:rPr lang="en-US" sz="2000" u="sng" dirty="0" smtClean="0">
                <a:latin typeface="Bookman Old Style" pitchFamily="18" charset="0"/>
              </a:rPr>
              <a:t>Service</a:t>
            </a:r>
            <a:endParaRPr lang="en-US" sz="2000" dirty="0" smtClean="0">
              <a:latin typeface="Bookman Old Style" pitchFamily="18" charset="0"/>
            </a:endParaRPr>
          </a:p>
          <a:p>
            <a:pPr algn="just"/>
            <a:r>
              <a:rPr lang="en-US" sz="2000" dirty="0" smtClean="0">
                <a:latin typeface="Bookman Old Style" pitchFamily="18" charset="0"/>
              </a:rPr>
              <a:t>Oklahoma </a:t>
            </a:r>
            <a:r>
              <a:rPr lang="en-US" sz="2000" dirty="0">
                <a:latin typeface="Bookman Old Style" pitchFamily="18" charset="0"/>
              </a:rPr>
              <a:t>State University, in compliance with Title VI and VII of the Civil Rights Act of 1964, Executive Order 11246 as amended, Title IX of the Education Amendments of 1972, Americans with Disabilities Act of 1990, and other federal laws and regulations, does not discriminate on the basis of race, color, national origin, gender, age, religion, disability, or status as a veteran in any of its policies, practices or procedures.  This includes but is not limited to admissions, employment, financial aid, and educational services</a:t>
            </a:r>
            <a:r>
              <a:rPr lang="en-US" sz="2000" dirty="0" smtClean="0">
                <a:latin typeface="Bookman Old Style" pitchFamily="18" charset="0"/>
              </a:rPr>
              <a:t>.</a:t>
            </a:r>
            <a:endParaRPr lang="en-US" sz="2000" dirty="0">
              <a:latin typeface="Bookman Old Style" pitchFamily="18" charset="0"/>
            </a:endParaRPr>
          </a:p>
        </p:txBody>
      </p:sp>
      <p:sp>
        <p:nvSpPr>
          <p:cNvPr id="13" name="Title 12"/>
          <p:cNvSpPr>
            <a:spLocks noGrp="1"/>
          </p:cNvSpPr>
          <p:nvPr>
            <p:ph type="ctrTitle"/>
          </p:nvPr>
        </p:nvSpPr>
        <p:spPr>
          <a:xfrm>
            <a:off x="0" y="0"/>
            <a:ext cx="31089600" cy="4704080"/>
          </a:xfrm>
        </p:spPr>
        <p:txBody>
          <a:bodyPr>
            <a:noAutofit/>
          </a:bodyPr>
          <a:lstStyle/>
          <a:p>
            <a:r>
              <a:rPr lang="en-US" sz="8300" b="1" dirty="0" smtClean="0">
                <a:ln w="50800" cmpd="sng">
                  <a:solidFill>
                    <a:schemeClr val="tx1"/>
                  </a:solidFill>
                </a:ln>
                <a:solidFill>
                  <a:schemeClr val="accent6"/>
                </a:solidFill>
                <a:latin typeface="OSU Custom" panose="00000400000000000000" pitchFamily="2" charset="0"/>
              </a:rPr>
              <a:t>OSU </a:t>
            </a:r>
            <a:r>
              <a:rPr lang="en-US" sz="8300" b="1" dirty="0" smtClean="0">
                <a:ln w="50800" cmpd="sng">
                  <a:solidFill>
                    <a:schemeClr val="tx1"/>
                  </a:solidFill>
                </a:ln>
                <a:solidFill>
                  <a:schemeClr val="accent6"/>
                </a:solidFill>
                <a:latin typeface="OSU Custom" panose="00000400000000000000" pitchFamily="2" charset="0"/>
              </a:rPr>
              <a:t>Master Cattleman </a:t>
            </a:r>
            <a:r>
              <a:rPr lang="en-US" sz="8300" b="1" dirty="0" smtClean="0">
                <a:ln w="50800" cmpd="sng">
                  <a:solidFill>
                    <a:schemeClr val="tx1"/>
                  </a:solidFill>
                </a:ln>
                <a:solidFill>
                  <a:schemeClr val="accent6"/>
                </a:solidFill>
                <a:latin typeface="OSU Custom" panose="00000400000000000000" pitchFamily="2" charset="0"/>
              </a:rPr>
              <a:t>Program</a:t>
            </a:r>
            <a:endParaRPr lang="en-US" sz="8300" b="1" dirty="0">
              <a:ln w="50800" cmpd="sng">
                <a:solidFill>
                  <a:schemeClr val="tx1"/>
                </a:solidFill>
              </a:ln>
              <a:solidFill>
                <a:schemeClr val="accent6"/>
              </a:solidFill>
              <a:latin typeface="OSU Custom" panose="00000400000000000000" pitchFamily="2" charset="0"/>
            </a:endParaRPr>
          </a:p>
        </p:txBody>
      </p:sp>
      <p:sp>
        <p:nvSpPr>
          <p:cNvPr id="18" name="Rectangle 17"/>
          <p:cNvSpPr/>
          <p:nvPr/>
        </p:nvSpPr>
        <p:spPr>
          <a:xfrm>
            <a:off x="1143000" y="4770004"/>
            <a:ext cx="14020800" cy="3416320"/>
          </a:xfrm>
          <a:prstGeom prst="rect">
            <a:avLst/>
          </a:prstGeom>
        </p:spPr>
        <p:txBody>
          <a:bodyPr wrap="square">
            <a:spAutoFit/>
          </a:bodyPr>
          <a:lstStyle/>
          <a:p>
            <a:pPr algn="just"/>
            <a:r>
              <a:rPr lang="en-US" sz="3600" b="1" dirty="0">
                <a:cs typeface="Times New Roman" panose="02020603050405020304" pitchFamily="18" charset="0"/>
              </a:rPr>
              <a:t>The Master Cattleman Program was introduced in 2004 to enhance the profitability of beef operations and the quality of life of beef cattle producers by equipping them with vital information on all aspects of beef production, business planning, risk management and marketing</a:t>
            </a:r>
            <a:r>
              <a:rPr lang="en-US" sz="3600" b="1" dirty="0" smtClean="0">
                <a:latin typeface="Times New Roman" panose="02020603050405020304" pitchFamily="18" charset="0"/>
                <a:cs typeface="Times New Roman" panose="02020603050405020304" pitchFamily="18" charset="0"/>
              </a:rPr>
              <a:t>.</a:t>
            </a:r>
          </a:p>
          <a:p>
            <a:r>
              <a:rPr lang="en-US" sz="3600" b="1" dirty="0">
                <a:latin typeface="Times New Roman" panose="02020603050405020304" pitchFamily="18" charset="0"/>
                <a:cs typeface="Times New Roman" panose="02020603050405020304" pitchFamily="18" charset="0"/>
              </a:rPr>
              <a:t/>
            </a:r>
            <a:br>
              <a:rPr lang="en-US" sz="3600" b="1" dirty="0">
                <a:latin typeface="Times New Roman" panose="02020603050405020304" pitchFamily="18" charset="0"/>
                <a:cs typeface="Times New Roman" panose="02020603050405020304" pitchFamily="18" charset="0"/>
              </a:rPr>
            </a:br>
            <a:endParaRPr lang="en-US" sz="3600" b="1" dirty="0">
              <a:latin typeface="Times New Roman" panose="02020603050405020304" pitchFamily="18" charset="0"/>
              <a:cs typeface="Times New Roman" panose="02020603050405020304" pitchFamily="18" charset="0"/>
            </a:endParaRPr>
          </a:p>
        </p:txBody>
      </p:sp>
      <p:sp>
        <p:nvSpPr>
          <p:cNvPr id="21" name="Rectangle 20"/>
          <p:cNvSpPr/>
          <p:nvPr/>
        </p:nvSpPr>
        <p:spPr>
          <a:xfrm>
            <a:off x="1143000" y="7696200"/>
            <a:ext cx="13792200" cy="4524315"/>
          </a:xfrm>
          <a:prstGeom prst="rect">
            <a:avLst/>
          </a:prstGeom>
        </p:spPr>
        <p:txBody>
          <a:bodyPr wrap="square">
            <a:spAutoFit/>
          </a:bodyPr>
          <a:lstStyle/>
          <a:p>
            <a:pPr algn="ctr"/>
            <a:r>
              <a:rPr lang="en-US" sz="3600" b="1" dirty="0">
                <a:cs typeface="Times New Roman" panose="02020603050405020304" pitchFamily="18" charset="0"/>
              </a:rPr>
              <a:t>WHAT DOES IT MEAN TO BE AN OSU MASTER CATTLEMAN</a:t>
            </a:r>
            <a:r>
              <a:rPr lang="en-US" sz="3600" b="1" dirty="0" smtClean="0">
                <a:cs typeface="Times New Roman" panose="02020603050405020304" pitchFamily="18" charset="0"/>
              </a:rPr>
              <a:t>?</a:t>
            </a:r>
          </a:p>
          <a:p>
            <a:pPr marL="571500" indent="-571500">
              <a:buFont typeface="Arial" panose="020B0604020202020204" pitchFamily="34" charset="0"/>
              <a:buChar char="•"/>
            </a:pPr>
            <a:r>
              <a:rPr lang="en-US" sz="3600" b="1" dirty="0" smtClean="0">
                <a:cs typeface="Times New Roman" panose="02020603050405020304" pitchFamily="18" charset="0"/>
              </a:rPr>
              <a:t>The </a:t>
            </a:r>
            <a:r>
              <a:rPr lang="en-US" sz="3600" b="1" dirty="0">
                <a:cs typeface="Times New Roman" panose="02020603050405020304" pitchFamily="18" charset="0"/>
              </a:rPr>
              <a:t>Oklahoma Master </a:t>
            </a:r>
            <a:r>
              <a:rPr lang="en-US" sz="3600" b="1" dirty="0" smtClean="0">
                <a:cs typeface="Times New Roman" panose="02020603050405020304" pitchFamily="18" charset="0"/>
              </a:rPr>
              <a:t>Cattleman has </a:t>
            </a:r>
            <a:r>
              <a:rPr lang="en-US" sz="3600" b="1" dirty="0">
                <a:cs typeface="Times New Roman" panose="02020603050405020304" pitchFamily="18" charset="0"/>
              </a:rPr>
              <a:t>knowledge of sustainable practices in production, business management, marketing, herd health, and natural </a:t>
            </a:r>
            <a:r>
              <a:rPr lang="en-US" sz="3600" b="1" dirty="0" smtClean="0">
                <a:cs typeface="Times New Roman" panose="02020603050405020304" pitchFamily="18" charset="0"/>
              </a:rPr>
              <a:t>resources</a:t>
            </a:r>
          </a:p>
          <a:p>
            <a:pPr marL="571500" indent="-571500">
              <a:buFont typeface="Arial" panose="020B0604020202020204" pitchFamily="34" charset="0"/>
              <a:buChar char="•"/>
            </a:pPr>
            <a:r>
              <a:rPr lang="en-US" sz="3600" b="1" dirty="0" smtClean="0">
                <a:cs typeface="Times New Roman" panose="02020603050405020304" pitchFamily="18" charset="0"/>
              </a:rPr>
              <a:t>Has </a:t>
            </a:r>
            <a:r>
              <a:rPr lang="en-US" sz="3600" b="1" dirty="0">
                <a:cs typeface="Times New Roman" panose="02020603050405020304" pitchFamily="18" charset="0"/>
              </a:rPr>
              <a:t>successfully completed the curriculum for the Oklahoma Master Cattleman </a:t>
            </a:r>
            <a:r>
              <a:rPr lang="en-US" sz="3600" b="1" dirty="0" smtClean="0">
                <a:cs typeface="Times New Roman" panose="02020603050405020304" pitchFamily="18" charset="0"/>
              </a:rPr>
              <a:t>program</a:t>
            </a:r>
          </a:p>
          <a:p>
            <a:pPr marL="571500" indent="-571500">
              <a:buFont typeface="Arial" panose="020B0604020202020204" pitchFamily="34" charset="0"/>
              <a:buChar char="•"/>
            </a:pPr>
            <a:r>
              <a:rPr lang="en-US" sz="3600" b="1" dirty="0" smtClean="0">
                <a:cs typeface="Times New Roman" panose="02020603050405020304" pitchFamily="18" charset="0"/>
              </a:rPr>
              <a:t>Has </a:t>
            </a:r>
            <a:r>
              <a:rPr lang="en-US" sz="3600" b="1" dirty="0">
                <a:cs typeface="Times New Roman" panose="02020603050405020304" pitchFamily="18" charset="0"/>
              </a:rPr>
              <a:t>demonstrated comprehension as evidenced by passing </a:t>
            </a:r>
            <a:r>
              <a:rPr lang="en-US" sz="3600" b="1" dirty="0" smtClean="0">
                <a:cs typeface="Times New Roman" panose="02020603050405020304" pitchFamily="18" charset="0"/>
              </a:rPr>
              <a:t>quizzes </a:t>
            </a:r>
            <a:r>
              <a:rPr lang="en-US" sz="3600" b="1" dirty="0">
                <a:cs typeface="Times New Roman" panose="02020603050405020304" pitchFamily="18" charset="0"/>
              </a:rPr>
              <a:t>associated with each area.</a:t>
            </a:r>
          </a:p>
        </p:txBody>
      </p:sp>
      <p:sp>
        <p:nvSpPr>
          <p:cNvPr id="27" name="Rectangle 33"/>
          <p:cNvSpPr>
            <a:spLocks noChangeArrowheads="1"/>
          </p:cNvSpPr>
          <p:nvPr/>
        </p:nvSpPr>
        <p:spPr bwMode="auto">
          <a:xfrm>
            <a:off x="9490162" y="3433331"/>
            <a:ext cx="12109275" cy="1354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n-US" sz="4800" dirty="0" smtClean="0">
                <a:latin typeface="Britannic Bold" pitchFamily="34" charset="0"/>
              </a:rPr>
              <a:t>www.agecon.okstate.edu/cattleman</a:t>
            </a:r>
            <a:endParaRPr lang="en-US" altLang="en-US" sz="4800" dirty="0">
              <a:latin typeface="Arial" pitchFamily="34" charset="0"/>
            </a:endParaRPr>
          </a:p>
        </p:txBody>
      </p:sp>
      <p:sp>
        <p:nvSpPr>
          <p:cNvPr id="28" name="Rectangle 15"/>
          <p:cNvSpPr>
            <a:spLocks noChangeArrowheads="1"/>
          </p:cNvSpPr>
          <p:nvPr/>
        </p:nvSpPr>
        <p:spPr bwMode="auto">
          <a:xfrm>
            <a:off x="16552945" y="5460555"/>
            <a:ext cx="13792200" cy="594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indent="457200" eaLnBrk="0" hangingPunct="0">
              <a:defRPr sz="2400">
                <a:solidFill>
                  <a:schemeClr val="tx1"/>
                </a:solidFill>
                <a:latin typeface="Times New Roman" pitchFamily="18" charset="0"/>
              </a:defRPr>
            </a:lvl1pPr>
            <a:lvl2pPr marL="1023938" indent="-452438"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indent="0" algn="just"/>
            <a:r>
              <a:rPr lang="en-US" altLang="en-US" sz="3600" b="1" dirty="0">
                <a:latin typeface="+mn-lt"/>
                <a:cs typeface="Times New Roman" panose="02020603050405020304" pitchFamily="18" charset="0"/>
              </a:rPr>
              <a:t>To be certified as a Master Cattleman, producers must complete a minimum of 28 hours of instruction from the Master Cattleman curriculum. The core curriculum consists of 4 hours from each of these disciplines:</a:t>
            </a:r>
          </a:p>
          <a:p>
            <a:pPr lvl="1">
              <a:buFontTx/>
              <a:buChar char="•"/>
            </a:pPr>
            <a:r>
              <a:rPr lang="en-US" altLang="en-US" sz="3600" b="1" dirty="0">
                <a:latin typeface="+mn-lt"/>
                <a:cs typeface="Times New Roman" panose="02020603050405020304" pitchFamily="18" charset="0"/>
              </a:rPr>
              <a:t>Nutrition and management</a:t>
            </a:r>
          </a:p>
          <a:p>
            <a:pPr lvl="1">
              <a:buFontTx/>
              <a:buChar char="•"/>
            </a:pPr>
            <a:r>
              <a:rPr lang="en-US" altLang="en-US" sz="3600" b="1" dirty="0">
                <a:latin typeface="+mn-lt"/>
                <a:cs typeface="Times New Roman" panose="02020603050405020304" pitchFamily="18" charset="0"/>
              </a:rPr>
              <a:t>Quality assurance and animal health</a:t>
            </a:r>
          </a:p>
          <a:p>
            <a:pPr lvl="1">
              <a:buFontTx/>
              <a:buChar char="•"/>
            </a:pPr>
            <a:r>
              <a:rPr lang="en-US" altLang="en-US" sz="3600" b="1" dirty="0">
                <a:latin typeface="+mn-lt"/>
                <a:cs typeface="Times New Roman" panose="02020603050405020304" pitchFamily="18" charset="0"/>
              </a:rPr>
              <a:t>Reproduction (cow-calf producers)</a:t>
            </a:r>
          </a:p>
          <a:p>
            <a:pPr lvl="1">
              <a:buFontTx/>
              <a:buChar char="•"/>
            </a:pPr>
            <a:r>
              <a:rPr lang="en-US" altLang="en-US" sz="3600" b="1" dirty="0">
                <a:latin typeface="+mn-lt"/>
                <a:cs typeface="Times New Roman" panose="02020603050405020304" pitchFamily="18" charset="0"/>
              </a:rPr>
              <a:t>Natural resources</a:t>
            </a:r>
          </a:p>
          <a:p>
            <a:pPr lvl="1">
              <a:buFontTx/>
              <a:buChar char="•"/>
            </a:pPr>
            <a:r>
              <a:rPr lang="en-US" altLang="en-US" sz="3600" b="1" dirty="0">
                <a:latin typeface="+mn-lt"/>
                <a:cs typeface="Times New Roman" panose="02020603050405020304" pitchFamily="18" charset="0"/>
              </a:rPr>
              <a:t>Business planning and management</a:t>
            </a:r>
          </a:p>
          <a:p>
            <a:pPr lvl="1">
              <a:buFontTx/>
              <a:buChar char="•"/>
            </a:pPr>
            <a:r>
              <a:rPr lang="en-US" altLang="en-US" sz="3600" b="1" dirty="0">
                <a:latin typeface="+mn-lt"/>
                <a:cs typeface="Times New Roman" panose="02020603050405020304" pitchFamily="18" charset="0"/>
              </a:rPr>
              <a:t>Marketing and risk management</a:t>
            </a:r>
          </a:p>
          <a:p>
            <a:pPr lvl="1"/>
            <a:endParaRPr lang="en-US" altLang="en-US" sz="3600" b="1" dirty="0">
              <a:cs typeface="Times New Roman" panose="02020603050405020304" pitchFamily="18" charset="0"/>
            </a:endParaRPr>
          </a:p>
        </p:txBody>
      </p:sp>
      <p:sp>
        <p:nvSpPr>
          <p:cNvPr id="29" name="Text Box 100"/>
          <p:cNvSpPr txBox="1">
            <a:spLocks noChangeArrowheads="1"/>
          </p:cNvSpPr>
          <p:nvPr/>
        </p:nvSpPr>
        <p:spPr bwMode="auto">
          <a:xfrm>
            <a:off x="20478038" y="4770004"/>
            <a:ext cx="59420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3600" b="1" cap="all" dirty="0">
                <a:latin typeface="+mn-lt"/>
                <a:cs typeface="Times New Roman" panose="02020603050405020304" pitchFamily="18" charset="0"/>
              </a:rPr>
              <a:t>Program Requirements</a:t>
            </a:r>
          </a:p>
        </p:txBody>
      </p:sp>
      <p:sp>
        <p:nvSpPr>
          <p:cNvPr id="30" name="Text Box 107"/>
          <p:cNvSpPr txBox="1">
            <a:spLocks noChangeArrowheads="1"/>
          </p:cNvSpPr>
          <p:nvPr/>
        </p:nvSpPr>
        <p:spPr bwMode="auto">
          <a:xfrm>
            <a:off x="1752599" y="13211845"/>
            <a:ext cx="13792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n-US" sz="4400" b="1" cap="all" dirty="0">
                <a:latin typeface="+mn-lt"/>
                <a:cs typeface="Times New Roman" panose="02020603050405020304" pitchFamily="18" charset="0"/>
              </a:rPr>
              <a:t>What do I </a:t>
            </a:r>
            <a:r>
              <a:rPr lang="en-US" altLang="en-US" sz="4400" b="1" cap="all" dirty="0" smtClean="0">
                <a:latin typeface="+mn-lt"/>
                <a:cs typeface="Times New Roman" panose="02020603050405020304" pitchFamily="18" charset="0"/>
              </a:rPr>
              <a:t>get for </a:t>
            </a:r>
            <a:r>
              <a:rPr lang="en-US" altLang="en-US" sz="4400" b="1" cap="all" dirty="0">
                <a:latin typeface="+mn-lt"/>
                <a:cs typeface="Times New Roman" panose="02020603050405020304" pitchFamily="18" charset="0"/>
              </a:rPr>
              <a:t>participating?</a:t>
            </a:r>
          </a:p>
          <a:p>
            <a:pPr algn="ctr" eaLnBrk="1" hangingPunct="1">
              <a:spcBef>
                <a:spcPct val="50000"/>
              </a:spcBef>
            </a:pPr>
            <a:endParaRPr lang="en-US" altLang="en-US" sz="3200" u="sng" dirty="0">
              <a:latin typeface="OSU Custom" panose="00000400000000000000" pitchFamily="2" charset="0"/>
            </a:endParaRPr>
          </a:p>
        </p:txBody>
      </p:sp>
      <p:sp>
        <p:nvSpPr>
          <p:cNvPr id="31" name="Rectangle 18"/>
          <p:cNvSpPr>
            <a:spLocks noChangeArrowheads="1"/>
          </p:cNvSpPr>
          <p:nvPr/>
        </p:nvSpPr>
        <p:spPr bwMode="auto">
          <a:xfrm>
            <a:off x="1371600" y="14707330"/>
            <a:ext cx="1379220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452438" eaLnBrk="0" hangingPunct="0">
              <a:defRPr sz="2400">
                <a:solidFill>
                  <a:schemeClr val="tx1"/>
                </a:solidFill>
                <a:latin typeface="Times New Roman" pitchFamily="18" charset="0"/>
              </a:defRPr>
            </a:lvl1pPr>
            <a:lvl2pPr marL="1023938" indent="-45720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lvl="1" indent="0" algn="ctr" eaLnBrk="1" hangingPunct="1">
              <a:spcBef>
                <a:spcPct val="50000"/>
              </a:spcBef>
            </a:pPr>
            <a:r>
              <a:rPr lang="en-US" altLang="en-US" sz="4400" b="1" dirty="0">
                <a:latin typeface="+mn-lt"/>
                <a:cs typeface="Times New Roman" panose="02020603050405020304" pitchFamily="18" charset="0"/>
              </a:rPr>
              <a:t>Information/education</a:t>
            </a:r>
          </a:p>
          <a:p>
            <a:pPr marL="0" lvl="1" indent="0" algn="ctr" eaLnBrk="1" hangingPunct="1">
              <a:spcBef>
                <a:spcPct val="5000"/>
              </a:spcBef>
            </a:pPr>
            <a:r>
              <a:rPr lang="en-US" altLang="en-US" sz="4400" b="1" dirty="0">
                <a:latin typeface="+mn-lt"/>
                <a:cs typeface="Times New Roman" panose="02020603050405020304" pitchFamily="18" charset="0"/>
              </a:rPr>
              <a:t>Oklahoma Beef Cattle Manual</a:t>
            </a:r>
          </a:p>
          <a:p>
            <a:pPr marL="0" lvl="1" indent="0" algn="ctr" eaLnBrk="1" hangingPunct="1">
              <a:spcBef>
                <a:spcPct val="5000"/>
              </a:spcBef>
            </a:pPr>
            <a:r>
              <a:rPr lang="en-US" altLang="en-US" sz="4400" b="1" dirty="0">
                <a:latin typeface="+mn-lt"/>
                <a:cs typeface="Times New Roman" panose="02020603050405020304" pitchFamily="18" charset="0"/>
              </a:rPr>
              <a:t>Master Cattleman farm gate sign</a:t>
            </a:r>
          </a:p>
          <a:p>
            <a:pPr marL="0" lvl="1" indent="0" algn="ctr" eaLnBrk="1" hangingPunct="1">
              <a:spcBef>
                <a:spcPct val="5000"/>
              </a:spcBef>
            </a:pPr>
            <a:r>
              <a:rPr lang="en-US" altLang="en-US" sz="4400" b="1" dirty="0">
                <a:latin typeface="+mn-lt"/>
                <a:cs typeface="Times New Roman" panose="02020603050405020304" pitchFamily="18" charset="0"/>
              </a:rPr>
              <a:t>Master Cattleman certificate</a:t>
            </a:r>
          </a:p>
          <a:p>
            <a:pPr marL="0" lvl="1" indent="0" algn="ctr" eaLnBrk="1" hangingPunct="1">
              <a:spcBef>
                <a:spcPct val="5000"/>
              </a:spcBef>
            </a:pPr>
            <a:r>
              <a:rPr lang="en-US" altLang="en-US" sz="4400" b="1" dirty="0">
                <a:latin typeface="+mn-lt"/>
                <a:cs typeface="Times New Roman" panose="02020603050405020304" pitchFamily="18" charset="0"/>
              </a:rPr>
              <a:t>Master Cattleman portfolio</a:t>
            </a:r>
          </a:p>
          <a:p>
            <a:pPr indent="0" algn="ctr" eaLnBrk="1" hangingPunct="1">
              <a:spcBef>
                <a:spcPct val="20000"/>
              </a:spcBef>
            </a:pPr>
            <a:endParaRPr lang="en-US" altLang="en-US" sz="4400" b="1" dirty="0">
              <a:cs typeface="Times New Roman" panose="02020603050405020304" pitchFamily="18" charset="0"/>
            </a:endParaRPr>
          </a:p>
        </p:txBody>
      </p:sp>
      <p:sp>
        <p:nvSpPr>
          <p:cNvPr id="32" name="Rectangle 29"/>
          <p:cNvSpPr>
            <a:spLocks noChangeArrowheads="1"/>
          </p:cNvSpPr>
          <p:nvPr/>
        </p:nvSpPr>
        <p:spPr bwMode="auto">
          <a:xfrm>
            <a:off x="16992600" y="18364200"/>
            <a:ext cx="12725400" cy="1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571500"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n-US" sz="3600" b="1" dirty="0">
                <a:latin typeface="+mn-lt"/>
                <a:cs typeface="Times New Roman" panose="02020603050405020304" pitchFamily="18" charset="0"/>
              </a:rPr>
              <a:t>Contact </a:t>
            </a:r>
            <a:r>
              <a:rPr lang="en-US" altLang="en-US" sz="3600" b="1" dirty="0">
                <a:latin typeface="+mn-lt"/>
                <a:cs typeface="Times New Roman" panose="02020603050405020304" pitchFamily="18" charset="0"/>
              </a:rPr>
              <a:t>(Name) at (xxx) xxx-</a:t>
            </a:r>
            <a:r>
              <a:rPr lang="en-US" altLang="en-US" sz="3600" b="1" dirty="0" err="1">
                <a:latin typeface="+mn-lt"/>
                <a:cs typeface="Times New Roman" panose="02020603050405020304" pitchFamily="18" charset="0"/>
              </a:rPr>
              <a:t>xxxx</a:t>
            </a:r>
            <a:r>
              <a:rPr lang="en-US" altLang="en-US" sz="3600" b="1" dirty="0">
                <a:latin typeface="+mn-lt"/>
                <a:cs typeface="Times New Roman" panose="02020603050405020304" pitchFamily="18" charset="0"/>
              </a:rPr>
              <a:t> for details when the class will begin or to sign </a:t>
            </a:r>
            <a:r>
              <a:rPr lang="en-US" altLang="en-US" sz="3600" b="1" dirty="0" smtClean="0">
                <a:latin typeface="+mn-lt"/>
                <a:cs typeface="Times New Roman" panose="02020603050405020304" pitchFamily="18" charset="0"/>
              </a:rPr>
              <a:t>up. </a:t>
            </a:r>
            <a:endParaRPr lang="en-US" altLang="en-US" sz="3600" b="1" dirty="0">
              <a:latin typeface="+mn-lt"/>
              <a:cs typeface="Times New Roman" panose="02020603050405020304" pitchFamily="18" charset="0"/>
            </a:endParaRPr>
          </a:p>
        </p:txBody>
      </p:sp>
      <p:sp>
        <p:nvSpPr>
          <p:cNvPr id="24" name="Rectangle 23"/>
          <p:cNvSpPr/>
          <p:nvPr/>
        </p:nvSpPr>
        <p:spPr>
          <a:xfrm>
            <a:off x="16552945" y="11383292"/>
            <a:ext cx="13792200" cy="1200329"/>
          </a:xfrm>
          <a:prstGeom prst="rect">
            <a:avLst/>
          </a:prstGeom>
        </p:spPr>
        <p:txBody>
          <a:bodyPr wrap="square">
            <a:spAutoFit/>
          </a:bodyPr>
          <a:lstStyle/>
          <a:p>
            <a:pPr algn="ctr"/>
            <a:r>
              <a:rPr lang="en-US" altLang="en-US" sz="3600" b="1" cap="all" dirty="0">
                <a:cs typeface="Times New Roman" panose="02020603050405020304" pitchFamily="18" charset="0"/>
              </a:rPr>
              <a:t>What does it cost?</a:t>
            </a:r>
          </a:p>
          <a:p>
            <a:pPr algn="ctr"/>
            <a:r>
              <a:rPr lang="en-US" altLang="en-US" sz="3600" b="1" dirty="0" smtClean="0">
                <a:latin typeface="Times New Roman" panose="02020603050405020304" pitchFamily="18" charset="0"/>
                <a:cs typeface="Times New Roman" panose="02020603050405020304" pitchFamily="18" charset="0"/>
              </a:rPr>
              <a:t>The </a:t>
            </a:r>
            <a:r>
              <a:rPr lang="en-US" altLang="en-US" sz="3600" b="1" dirty="0">
                <a:latin typeface="Times New Roman" panose="02020603050405020304" pitchFamily="18" charset="0"/>
                <a:cs typeface="Times New Roman" panose="02020603050405020304" pitchFamily="18" charset="0"/>
              </a:rPr>
              <a:t>base cost of the program is </a:t>
            </a:r>
            <a:r>
              <a:rPr lang="en-US" altLang="en-US" sz="3600" b="1" dirty="0" smtClean="0">
                <a:latin typeface="Times New Roman" panose="02020603050405020304" pitchFamily="18" charset="0"/>
                <a:cs typeface="Times New Roman" panose="02020603050405020304" pitchFamily="18" charset="0"/>
              </a:rPr>
              <a:t>$100.</a:t>
            </a:r>
            <a:endParaRPr lang="en-US" altLang="en-US" sz="3600" b="1" dirty="0">
              <a:latin typeface="Times New Roman" panose="02020603050405020304" pitchFamily="18" charset="0"/>
              <a:cs typeface="Times New Roman" panose="02020603050405020304" pitchFamily="18" charset="0"/>
            </a:endParaRPr>
          </a:p>
        </p:txBody>
      </p:sp>
      <p:pic>
        <p:nvPicPr>
          <p:cNvPr id="37" name="Picture 36" descr="Blank Sign.JPG"/>
          <p:cNvPicPr>
            <a:picLocks noChangeAspect="1"/>
          </p:cNvPicPr>
          <p:nvPr/>
        </p:nvPicPr>
        <p:blipFill>
          <a:blip r:embed="rId4" cstate="print"/>
          <a:stretch>
            <a:fillRect/>
          </a:stretch>
        </p:blipFill>
        <p:spPr>
          <a:xfrm>
            <a:off x="20179589" y="13505777"/>
            <a:ext cx="5804611" cy="4355054"/>
          </a:xfrm>
          <a:prstGeom prst="rect">
            <a:avLst/>
          </a:prstGeom>
        </p:spPr>
      </p:pic>
      <p:sp>
        <p:nvSpPr>
          <p:cNvPr id="25" name="TextBox 24"/>
          <p:cNvSpPr txBox="1"/>
          <p:nvPr/>
        </p:nvSpPr>
        <p:spPr>
          <a:xfrm>
            <a:off x="20471257" y="16977538"/>
            <a:ext cx="5377615" cy="769441"/>
          </a:xfrm>
          <a:prstGeom prst="rect">
            <a:avLst/>
          </a:prstGeom>
          <a:noFill/>
        </p:spPr>
        <p:txBody>
          <a:bodyPr wrap="square" rtlCol="0">
            <a:spAutoFit/>
          </a:bodyPr>
          <a:lstStyle/>
          <a:p>
            <a:pPr algn="ctr"/>
            <a:r>
              <a:rPr lang="en-US" sz="4400" b="1" dirty="0" smtClean="0">
                <a:solidFill>
                  <a:schemeClr val="bg1"/>
                </a:solidFill>
                <a:latin typeface="Times New Roman" panose="02020603050405020304" pitchFamily="18" charset="0"/>
                <a:cs typeface="Times New Roman" panose="02020603050405020304" pitchFamily="18" charset="0"/>
              </a:rPr>
              <a:t>Pistol Pete Ranch</a:t>
            </a:r>
            <a:endParaRPr lang="en-US" sz="4400" b="1" dirty="0">
              <a:solidFill>
                <a:schemeClr val="bg1"/>
              </a:solidFill>
              <a:latin typeface="Times New Roman" panose="02020603050405020304" pitchFamily="18" charset="0"/>
              <a:cs typeface="Times New Roman" panose="02020603050405020304" pitchFamily="18" charset="0"/>
            </a:endParaRPr>
          </a:p>
        </p:txBody>
      </p:sp>
      <p:pic>
        <p:nvPicPr>
          <p:cNvPr id="26" name="Picture 4" descr="http://agecon.okstate.edu/cattleman/images/cattleman3.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527001" y="7696200"/>
            <a:ext cx="4787664" cy="3191776"/>
          </a:xfrm>
          <a:prstGeom prst="rect">
            <a:avLst/>
          </a:prstGeom>
          <a:ln w="127000" cap="sq">
            <a:solidFill>
              <a:srgbClr val="000000"/>
            </a:solidFill>
            <a:miter lim="800000"/>
          </a:ln>
          <a:effectLst>
            <a:outerShdw blurRad="57150" dist="50800" dir="2700000" algn="tl" rotWithShape="0">
              <a:srgbClr val="000000">
                <a:alpha val="40000"/>
              </a:srgbClr>
            </a:outerShdw>
          </a:effectLst>
          <a:extLst>
            <a:ext uri="{909E8E84-426E-40DD-AFC4-6F175D3DCCD1}">
              <a14:hiddenFill xmlns:a14="http://schemas.microsoft.com/office/drawing/2010/main">
                <a:solidFill>
                  <a:srgbClr val="FFFFFF"/>
                </a:solidFill>
              </a14:hiddenFill>
            </a:ext>
          </a:extLst>
        </p:spPr>
      </p:pic>
      <p:sp>
        <p:nvSpPr>
          <p:cNvPr id="2" name="Rectangle 1"/>
          <p:cNvSpPr/>
          <p:nvPr/>
        </p:nvSpPr>
        <p:spPr>
          <a:xfrm>
            <a:off x="1371600" y="12877800"/>
            <a:ext cx="13792200" cy="6858000"/>
          </a:xfrm>
          <a:prstGeom prst="rect">
            <a:avLst/>
          </a:prstGeom>
          <a:noFill/>
          <a:ln w="76200" cmpd="sng">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35" descr="BCM Cover.jpg"/>
          <p:cNvPicPr>
            <a:picLocks noChangeAspect="1"/>
          </p:cNvPicPr>
          <p:nvPr/>
        </p:nvPicPr>
        <p:blipFill>
          <a:blip r:embed="rId6" cstate="print"/>
          <a:stretch>
            <a:fillRect/>
          </a:stretch>
        </p:blipFill>
        <p:spPr>
          <a:xfrm>
            <a:off x="14097000" y="13563600"/>
            <a:ext cx="3707130" cy="4800600"/>
          </a:xfrm>
          <a:prstGeom prst="roundRect">
            <a:avLst>
              <a:gd name="adj" fmla="val 0"/>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extLst>
      <p:ext uri="{BB962C8B-B14F-4D97-AF65-F5344CB8AC3E}">
        <p14:creationId xmlns:p14="http://schemas.microsoft.com/office/powerpoint/2010/main" val="18027137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752</TotalTime>
  <Words>344</Words>
  <Application>Microsoft Office PowerPoint</Application>
  <PresentationFormat>Custom</PresentationFormat>
  <Paragraphs>29</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Bookman Old Style</vt:lpstr>
      <vt:lpstr>Britannic Bold</vt:lpstr>
      <vt:lpstr>Calibri</vt:lpstr>
      <vt:lpstr>OSU Custom</vt:lpstr>
      <vt:lpstr>Times New Roman</vt:lpstr>
      <vt:lpstr>Office Theme</vt:lpstr>
      <vt:lpstr>OSU Master Cattleman Program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OSU Cow/Calf Boot Camp</dc:title>
  <dc:creator>User</dc:creator>
  <cp:lastModifiedBy>Doye, Damona</cp:lastModifiedBy>
  <cp:revision>44</cp:revision>
  <cp:lastPrinted>2013-09-12T18:11:02Z</cp:lastPrinted>
  <dcterms:created xsi:type="dcterms:W3CDTF">2013-09-11T14:00:03Z</dcterms:created>
  <dcterms:modified xsi:type="dcterms:W3CDTF">2018-01-04T19:26:53Z</dcterms:modified>
</cp:coreProperties>
</file>